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489"/>
    <a:srgbClr val="0042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33" d="100"/>
          <a:sy n="33" d="100"/>
        </p:scale>
        <p:origin x="-1356" y="5958"/>
      </p:cViewPr>
      <p:guideLst>
        <p:guide orient="horz" pos="16128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</a:t>
            </a:r>
            <a:r>
              <a:rPr lang="en-US" altLang="zh-CN" sz="3600" dirty="0" smtClean="0">
                <a:latin typeface="Palatino Linotype" pitchFamily="18" charset="0"/>
              </a:rPr>
              <a:t>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Palatino Linotype" pitchFamily="18" charset="0"/>
              </a:rPr>
              <a:t>Author’s Name/s Goes Here, Author’s Name/s Goes Here</a:t>
            </a:r>
            <a:endParaRPr lang="en-US" altLang="zh-CN" sz="4000" dirty="0">
              <a:latin typeface="Palatino Linotype" pitchFamily="18" charset="0"/>
            </a:endParaRPr>
          </a:p>
          <a:p>
            <a:pPr algn="ctr"/>
            <a:r>
              <a:rPr lang="en-US" altLang="zh-CN" sz="4400" dirty="0">
                <a:latin typeface="Palatino Linotype" pitchFamily="18" charset="0"/>
              </a:rPr>
              <a:t>Address/</a:t>
            </a:r>
            <a:r>
              <a:rPr lang="en-US" altLang="zh-CN" sz="4400" dirty="0" err="1">
                <a:latin typeface="Palatino Linotype" pitchFamily="18" charset="0"/>
              </a:rPr>
              <a:t>es</a:t>
            </a:r>
            <a:r>
              <a:rPr lang="en-US" altLang="zh-CN" sz="4400" dirty="0">
                <a:latin typeface="Palatino Linotype" pitchFamily="18" charset="0"/>
              </a:rPr>
              <a:t> </a:t>
            </a:r>
            <a:r>
              <a:rPr lang="en-US" altLang="zh-CN" sz="4400" dirty="0" smtClean="0">
                <a:latin typeface="Palatino Linotype" pitchFamily="18" charset="0"/>
              </a:rPr>
              <a:t>Go </a:t>
            </a:r>
            <a:r>
              <a:rPr lang="en-US" altLang="zh-CN" sz="4400" dirty="0">
                <a:latin typeface="Palatino Linotype" pitchFamily="18" charset="0"/>
              </a:rPr>
              <a:t>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latin typeface="Palatino Linotype" pitchFamily="18" charset="0"/>
              </a:rPr>
              <a:t>Title Goes Here Title Goes Here Title Goes </a:t>
            </a:r>
            <a:r>
              <a:rPr lang="en-US" altLang="zh-CN" sz="8800" dirty="0" smtClean="0">
                <a:latin typeface="Palatino Linotype" pitchFamily="18" charset="0"/>
              </a:rPr>
              <a:t>Here</a:t>
            </a:r>
            <a:endParaRPr lang="en-US" altLang="zh-CN" sz="8800" dirty="0">
              <a:latin typeface="Palatino Linotyp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itchFamily="18" charset="0"/>
              </a:rPr>
              <a:t>The page size of this poster template is 59x142cm, portrait (vertical) format. Do not change this page size</a:t>
            </a:r>
            <a:r>
              <a:rPr lang="en-US" altLang="zh-CN" sz="4000" dirty="0">
                <a:latin typeface="Palatino Linotype" pitchFamily="18" charset="0"/>
              </a:rPr>
              <a:t>. </a:t>
            </a:r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F8F8F8"/>
                </a:solidFill>
                <a:latin typeface="Palatino Linotype" pitchFamily="18" charset="0"/>
              </a:rPr>
              <a:t>Instruction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Style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Font: no </a:t>
            </a:r>
            <a:r>
              <a:rPr lang="en-US" altLang="zh-CN" sz="4000" dirty="0">
                <a:latin typeface="Palatino Linotype" pitchFamily="18" charset="0"/>
              </a:rPr>
              <a:t>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 Size</a:t>
            </a:r>
            <a:r>
              <a:rPr lang="en-US" altLang="zh-CN" sz="4000" dirty="0">
                <a:latin typeface="Palatino Linotype" pitchFamily="18" charset="0"/>
              </a:rPr>
              <a:t>:  no 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Keep </a:t>
            </a:r>
            <a:r>
              <a:rPr lang="en-US" altLang="zh-CN" sz="4000" dirty="0">
                <a:latin typeface="Palatino Linotype" pitchFamily="18" charset="0"/>
              </a:rPr>
              <a:t>body text left-aligned, do not justify </a:t>
            </a:r>
            <a:r>
              <a:rPr lang="en-US" altLang="zh-CN" sz="4000" dirty="0" smtClean="0">
                <a:latin typeface="Palatino Linotype" pitchFamily="18" charset="0"/>
              </a:rPr>
              <a:t>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 smtClean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 smtClean="0">
                <a:latin typeface="Palatino Linotype" pitchFamily="18" charset="0"/>
              </a:rPr>
              <a:t>The </a:t>
            </a:r>
            <a:r>
              <a:rPr lang="en-US" altLang="zh-CN" sz="4000" dirty="0">
                <a:latin typeface="Palatino Linotype" pitchFamily="18" charset="0"/>
              </a:rPr>
              <a:t>best type of image files to insert are JPEG or TIFF, JPEG format</a:t>
            </a:r>
          </a:p>
        </p:txBody>
      </p:sp>
      <p:sp>
        <p:nvSpPr>
          <p:cNvPr id="26" name="矩形 25"/>
          <p:cNvSpPr/>
          <p:nvPr/>
        </p:nvSpPr>
        <p:spPr>
          <a:xfrm>
            <a:off x="637410" y="43403117"/>
            <a:ext cx="9204884" cy="48105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95796" y="48688151"/>
            <a:ext cx="9808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Palatino Linotype" pitchFamily="18" charset="0"/>
              </a:rPr>
              <a:t>Captions</a:t>
            </a:r>
            <a:endParaRPr lang="en-US" altLang="zh-CN" sz="2400" dirty="0">
              <a:latin typeface="Palatino Linotype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116817" y="8019561"/>
            <a:ext cx="5517152" cy="64264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5506839" y="16390244"/>
            <a:ext cx="5233925" cy="54685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1053217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4445051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7797906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11116817" y="24226337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a)</a:t>
            </a:r>
            <a:endParaRPr lang="zh-CN" altLang="en-US" sz="3200" dirty="0"/>
          </a:p>
        </p:txBody>
      </p:sp>
      <p:sp>
        <p:nvSpPr>
          <p:cNvPr id="39" name="文本框 38"/>
          <p:cNvSpPr txBox="1"/>
          <p:nvPr/>
        </p:nvSpPr>
        <p:spPr>
          <a:xfrm>
            <a:off x="14514983" y="24235048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</a:t>
            </a:r>
            <a:r>
              <a:rPr lang="en-US" altLang="zh-CN" sz="3200" dirty="0" smtClean="0"/>
              <a:t>)</a:t>
            </a:r>
            <a:endParaRPr lang="zh-CN" alt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17872988" y="24226337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c)</a:t>
            </a:r>
            <a:endParaRPr lang="zh-CN" altLang="en-US" sz="3200" dirty="0"/>
          </a:p>
        </p:txBody>
      </p:sp>
      <p:sp>
        <p:nvSpPr>
          <p:cNvPr id="35" name="文本框 34"/>
          <p:cNvSpPr txBox="1"/>
          <p:nvPr/>
        </p:nvSpPr>
        <p:spPr>
          <a:xfrm>
            <a:off x="11329237" y="28411513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6260384"/>
            <a:ext cx="9418336" cy="13080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</a:t>
            </a:r>
            <a:r>
              <a:rPr lang="en-US" altLang="zh-CN" sz="4000" dirty="0" smtClean="0">
                <a:latin typeface="Palatino Linotype" pitchFamily="18" charset="0"/>
              </a:rPr>
              <a:t>lease </a:t>
            </a:r>
            <a:r>
              <a:rPr lang="en-US" altLang="zh-CN" sz="4000" dirty="0">
                <a:latin typeface="Palatino Linotype" pitchFamily="18" charset="0"/>
              </a:rPr>
              <a:t>send </a:t>
            </a:r>
            <a:r>
              <a:rPr lang="en-US" altLang="zh-CN" sz="4000" dirty="0" smtClean="0">
                <a:latin typeface="Palatino Linotype" pitchFamily="18" charset="0"/>
              </a:rPr>
              <a:t>your poster </a:t>
            </a:r>
            <a:r>
              <a:rPr lang="en-US" altLang="zh-CN" sz="4000" dirty="0">
                <a:latin typeface="Palatino Linotype" pitchFamily="18" charset="0"/>
              </a:rPr>
              <a:t>back to the </a:t>
            </a:r>
            <a:r>
              <a:rPr lang="en-AU" altLang="zh-CN" sz="4000" dirty="0">
                <a:latin typeface="Palatino Linotype" pitchFamily="18" charset="0"/>
              </a:rPr>
              <a:t>conference committee via e-mail: </a:t>
            </a:r>
            <a:r>
              <a:rPr lang="en-US" altLang="zh-CN" sz="4000" dirty="0" smtClean="0">
                <a:latin typeface="Palatino Linotype" pitchFamily="18" charset="0"/>
              </a:rPr>
              <a:t>cecnet@academicconf.com</a:t>
            </a:r>
            <a:r>
              <a:rPr lang="en-AU" altLang="zh-CN" sz="4000" dirty="0" smtClean="0">
                <a:latin typeface="Palatino Linotype" pitchFamily="18" charset="0"/>
              </a:rPr>
              <a:t>. </a:t>
            </a:r>
            <a:endParaRPr lang="zh-CN" altLang="en-US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For the presenters providing their poster by </a:t>
            </a:r>
            <a:r>
              <a:rPr lang="en-US" altLang="zh-CN" sz="4400" b="1" smtClean="0">
                <a:solidFill>
                  <a:srgbClr val="FF0000"/>
                </a:solidFill>
                <a:latin typeface="Palatino Linotype" pitchFamily="18" charset="0"/>
              </a:rPr>
              <a:t>Oct  </a:t>
            </a:r>
            <a:r>
              <a:rPr lang="en-US" altLang="zh-CN" sz="4400" b="1" smtClean="0">
                <a:solidFill>
                  <a:srgbClr val="FF0000"/>
                </a:solidFill>
                <a:latin typeface="Palatino Linotype" pitchFamily="18" charset="0"/>
              </a:rPr>
              <a:t>5</a:t>
            </a:r>
            <a:r>
              <a:rPr lang="en-US" altLang="zh-CN" sz="4400" b="1" baseline="30000" smtClean="0">
                <a:solidFill>
                  <a:srgbClr val="FF0000"/>
                </a:solidFill>
                <a:latin typeface="Palatino Linotype" pitchFamily="18" charset="0"/>
              </a:rPr>
              <a:t>th</a:t>
            </a:r>
            <a:r>
              <a:rPr lang="en-US" altLang="zh-CN" sz="4400" b="1" smtClean="0">
                <a:solidFill>
                  <a:srgbClr val="FF0000"/>
                </a:solidFill>
                <a:latin typeface="Palatino Linotype" pitchFamily="18" charset="0"/>
              </a:rPr>
              <a:t>, 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2018</a:t>
            </a:r>
            <a:r>
              <a:rPr lang="en-US" altLang="zh-CN" sz="4000" dirty="0" smtClean="0">
                <a:latin typeface="Palatino Linotype" pitchFamily="18" charset="0"/>
              </a:rPr>
              <a:t>, </a:t>
            </a:r>
            <a:r>
              <a:rPr lang="en-US" altLang="zh-CN" sz="4000" dirty="0">
                <a:latin typeface="Palatino Linotype" pitchFamily="18" charset="0"/>
              </a:rPr>
              <a:t>Conference will print the posters for free</a:t>
            </a:r>
            <a:r>
              <a:rPr lang="en-US" altLang="zh-CN" sz="4000" dirty="0" smtClean="0">
                <a:latin typeface="Palatino Linotype" pitchFamily="18" charset="0"/>
              </a:rPr>
              <a:t>. If </a:t>
            </a:r>
            <a:r>
              <a:rPr lang="en-US" altLang="zh-CN" sz="4000" dirty="0">
                <a:latin typeface="Palatino Linotype" pitchFamily="18" charset="0"/>
              </a:rPr>
              <a:t>you failed to complete the poster by </a:t>
            </a:r>
            <a:r>
              <a:rPr lang="en-US" altLang="zh-CN" sz="4000" dirty="0" smtClean="0">
                <a:latin typeface="Palatino Linotype" pitchFamily="18" charset="0"/>
              </a:rPr>
              <a:t>that time, </a:t>
            </a:r>
            <a:r>
              <a:rPr lang="en-US" altLang="zh-CN" sz="4000" dirty="0">
                <a:latin typeface="Palatino Linotype" pitchFamily="18" charset="0"/>
              </a:rPr>
              <a:t>please print the poster by yourself and bring it to the conference</a:t>
            </a:r>
            <a:r>
              <a:rPr lang="en-US" altLang="zh-CN" sz="4000" dirty="0" smtClean="0">
                <a:latin typeface="Palatino Linotype" pitchFamily="18" charset="0"/>
              </a:rPr>
              <a:t>.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 </a:t>
            </a:r>
            <a:r>
              <a:rPr lang="en-US" altLang="zh-CN" sz="4000" dirty="0">
                <a:latin typeface="Palatino Linotype" pitchFamily="18" charset="0"/>
              </a:rPr>
              <a:t>Presenter is required to stand by his/her poster. After the presentation, the posters will be handed out to the presenters </a:t>
            </a:r>
            <a:r>
              <a:rPr lang="en-US" altLang="zh-CN" sz="4000" dirty="0" smtClean="0">
                <a:latin typeface="Palatino Linotype" pitchFamily="18" charset="0"/>
              </a:rPr>
              <a:t>correspondingly.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4100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4244160"/>
            <a:ext cx="495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Printing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211</Words>
  <Application>Microsoft Office PowerPoint</Application>
  <PresentationFormat>自定义</PresentationFormat>
  <Paragraphs>40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j</cp:lastModifiedBy>
  <cp:revision>37</cp:revision>
  <dcterms:created xsi:type="dcterms:W3CDTF">2017-02-13T08:25:03Z</dcterms:created>
  <dcterms:modified xsi:type="dcterms:W3CDTF">2017-12-21T07:05:47Z</dcterms:modified>
</cp:coreProperties>
</file>